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66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Cambria Math" panose="02040503050406030204" pitchFamily="18" charset="0"/>
      <p:regular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Libre Baskerville" panose="02000000000000000000" pitchFamily="2" charset="0"/>
      <p:regular r:id="rId19"/>
    </p:embeddedFont>
    <p:embeddedFont>
      <p:font typeface="Open Sans" panose="020B0606030504020204" pitchFamily="34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1774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Classification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Classification is a key machine learning task. It involves predicting a categorical outcome based on input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7200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743"/>
            <a:ext cx="7461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Evaluation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715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 evaluation metrics help measure how well a model performs. They are used to assess the model's accuracy, precision, and other important factors.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717715" y="4204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Regression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080617" y="478535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Mean Squared Error (MSE)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80617" y="5227558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R-squared (R2)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249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62424" y="4706064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62424" y="5148263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62424" y="5590461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Recall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62424" y="603265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F1-score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76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9876" y="2971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Confusion Matrix</a:t>
            </a:r>
            <a:endParaRPr lang="en-US" sz="4450" dirty="0"/>
          </a:p>
        </p:txBody>
      </p:sp>
      <p:sp>
        <p:nvSpPr>
          <p:cNvPr id="14" name="Text 11"/>
          <p:cNvSpPr/>
          <p:nvPr/>
        </p:nvSpPr>
        <p:spPr>
          <a:xfrm>
            <a:off x="7545824" y="70162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90EC5B-A5DA-78D0-F224-DAC476EAC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76" y="3817264"/>
            <a:ext cx="9964541" cy="397247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A86193-9E44-D5F3-3BE3-446800D9B392}"/>
              </a:ext>
            </a:extLst>
          </p:cNvPr>
          <p:cNvSpPr txBox="1"/>
          <p:nvPr/>
        </p:nvSpPr>
        <p:spPr>
          <a:xfrm>
            <a:off x="10678886" y="3817264"/>
            <a:ext cx="369025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dirty="0">
                <a:solidFill>
                  <a:srgbClr val="70757A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 </a:t>
            </a:r>
            <a:r>
              <a:rPr lang="en-US" sz="2800" b="0" i="0" dirty="0">
                <a:solidFill>
                  <a:srgbClr val="4D5156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A confusion matrix is a matrix that summarizes the performance of a machine learning model on a set of test data.</a:t>
            </a:r>
            <a:endParaRPr lang="en-IN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15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Logistic Regression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6391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Logistic regression is a simple and powerful algorithm. It uses a sigmoid function to map input data to a probability of belonging to a certain class.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Sample Code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4581168"/>
            <a:ext cx="6244709" cy="1791652"/>
          </a:xfrm>
          <a:prstGeom prst="roundRect">
            <a:avLst>
              <a:gd name="adj" fmla="val 1899"/>
            </a:avLst>
          </a:prstGeom>
          <a:solidFill>
            <a:srgbClr val="D7D6F5"/>
          </a:solidFill>
          <a:ln/>
        </p:spPr>
      </p:sp>
      <p:sp>
        <p:nvSpPr>
          <p:cNvPr id="6" name="Shape 4"/>
          <p:cNvSpPr/>
          <p:nvPr/>
        </p:nvSpPr>
        <p:spPr>
          <a:xfrm>
            <a:off x="782479" y="4581167"/>
            <a:ext cx="6267331" cy="2244175"/>
          </a:xfrm>
          <a:prstGeom prst="roundRect">
            <a:avLst>
              <a:gd name="adj" fmla="val 1899"/>
            </a:avLst>
          </a:prstGeom>
          <a:solidFill>
            <a:srgbClr val="D7D6F5"/>
          </a:solidFill>
          <a:ln/>
        </p:spPr>
      </p:sp>
      <p:sp>
        <p:nvSpPr>
          <p:cNvPr id="7" name="Text 5"/>
          <p:cNvSpPr/>
          <p:nvPr/>
        </p:nvSpPr>
        <p:spPr>
          <a:xfrm>
            <a:off x="1009293" y="4751189"/>
            <a:ext cx="581370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sklearn.linear_model import LogisticRegression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 = LogisticRegression()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model.fit(X_train, y_train)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predictions = model.predict(X_test)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Example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5528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Imagine predicting if a customer will buy a product based on their browsing history.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266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446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Decision Tree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936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trees are intuitive and versatile. They build a tree-like structure to make predictions based on a series of decisions.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668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6" name="Text 3"/>
          <p:cNvSpPr/>
          <p:nvPr/>
        </p:nvSpPr>
        <p:spPr>
          <a:xfrm>
            <a:off x="972979" y="6151840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60668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655724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to understand and interpret.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667" y="60668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0" name="Text 7"/>
          <p:cNvSpPr/>
          <p:nvPr/>
        </p:nvSpPr>
        <p:spPr>
          <a:xfrm>
            <a:off x="7579043" y="6151840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165783" y="60668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165783" y="655724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Prone to overfitting, especially with complex datasets.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8349C7-BD4B-DFBC-9772-A88166B3B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02" y="141514"/>
            <a:ext cx="12781795" cy="753472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0926" cy="119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4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8E4D6C-9E2B-B02B-56BD-A1C4B5DA0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371" y="26871"/>
            <a:ext cx="11756429" cy="81156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411"/>
            <a:ext cx="1190926" cy="119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04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4822" y="617101"/>
            <a:ext cx="7727156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Entropy and Information Gain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270724" y="1909643"/>
            <a:ext cx="772715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trees use entropy and information gain to make splits. Entropy measures the disorder in a dataset, while information gain quantifies how much splitting the dataset reduces disorder.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487001" y="3384828"/>
            <a:ext cx="22860" cy="4227671"/>
          </a:xfrm>
          <a:prstGeom prst="roundRect">
            <a:avLst>
              <a:gd name="adj" fmla="val 132813"/>
            </a:avLst>
          </a:prstGeom>
          <a:solidFill>
            <a:srgbClr val="D0CED9"/>
          </a:solidFill>
          <a:ln/>
        </p:spPr>
      </p:sp>
      <p:sp>
        <p:nvSpPr>
          <p:cNvPr id="6" name="Shape 3"/>
          <p:cNvSpPr/>
          <p:nvPr/>
        </p:nvSpPr>
        <p:spPr>
          <a:xfrm>
            <a:off x="6703278" y="3828693"/>
            <a:ext cx="708422" cy="22860"/>
          </a:xfrm>
          <a:prstGeom prst="roundRect">
            <a:avLst>
              <a:gd name="adj" fmla="val 132813"/>
            </a:avLst>
          </a:prstGeom>
          <a:solidFill>
            <a:srgbClr val="D0CED9"/>
          </a:solidFill>
          <a:ln/>
        </p:spPr>
      </p:sp>
      <p:sp>
        <p:nvSpPr>
          <p:cNvPr id="7" name="Shape 4"/>
          <p:cNvSpPr/>
          <p:nvPr/>
        </p:nvSpPr>
        <p:spPr>
          <a:xfrm>
            <a:off x="6270724" y="3612475"/>
            <a:ext cx="455414" cy="455414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6430744" y="3688318"/>
            <a:ext cx="13537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7611666" y="3587234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Entropy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611666" y="4024908"/>
            <a:ext cx="631031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entropy means the data is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mixed and hard to classify.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703278" y="5197435"/>
            <a:ext cx="708422" cy="22860"/>
          </a:xfrm>
          <a:prstGeom prst="roundRect">
            <a:avLst>
              <a:gd name="adj" fmla="val 132813"/>
            </a:avLst>
          </a:prstGeom>
          <a:solidFill>
            <a:srgbClr val="D0CED9"/>
          </a:solidFill>
          <a:ln/>
        </p:spPr>
      </p:sp>
      <p:sp>
        <p:nvSpPr>
          <p:cNvPr id="12" name="Shape 9"/>
          <p:cNvSpPr/>
          <p:nvPr/>
        </p:nvSpPr>
        <p:spPr>
          <a:xfrm>
            <a:off x="6270724" y="4981218"/>
            <a:ext cx="455414" cy="455414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6404908" y="5057061"/>
            <a:ext cx="18704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7611666" y="4955977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Information Gain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611666" y="5393650"/>
            <a:ext cx="631031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split that results in the highest information gain is chosen. 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703278" y="6566178"/>
            <a:ext cx="708422" cy="22860"/>
          </a:xfrm>
          <a:prstGeom prst="roundRect">
            <a:avLst>
              <a:gd name="adj" fmla="val 132813"/>
            </a:avLst>
          </a:prstGeom>
          <a:solidFill>
            <a:srgbClr val="D0CED9"/>
          </a:solidFill>
          <a:ln/>
        </p:spPr>
      </p:sp>
      <p:sp>
        <p:nvSpPr>
          <p:cNvPr id="17" name="Shape 14"/>
          <p:cNvSpPr/>
          <p:nvPr/>
        </p:nvSpPr>
        <p:spPr>
          <a:xfrm>
            <a:off x="6270724" y="6349960"/>
            <a:ext cx="455414" cy="455414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8" name="Text 15"/>
          <p:cNvSpPr/>
          <p:nvPr/>
        </p:nvSpPr>
        <p:spPr>
          <a:xfrm>
            <a:off x="6404908" y="6425803"/>
            <a:ext cx="18704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7611666" y="6324719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Decision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7611666" y="6762393"/>
            <a:ext cx="6310312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process continues until a stopping criterion is met, building the tree.</a:t>
            </a:r>
            <a:endParaRPr lang="en-US" sz="15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4FDA029-FD44-DA76-8DE8-F34193132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9974" y="3700853"/>
            <a:ext cx="3242004" cy="11209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3591F6B-1D52-2FE3-8B75-280FF8B11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6705" y="5686479"/>
            <a:ext cx="4419716" cy="7003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1510"/>
            <a:ext cx="57049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Decision Tree Code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6391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tree code often involves libraries like scikit-learn. It involves fitting the model to training data and using it to make predictions.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Sample Code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4581168"/>
            <a:ext cx="6244709" cy="1791652"/>
          </a:xfrm>
          <a:prstGeom prst="roundRect">
            <a:avLst>
              <a:gd name="adj" fmla="val 1899"/>
            </a:avLst>
          </a:prstGeom>
          <a:solidFill>
            <a:srgbClr val="D7D6F5"/>
          </a:solidFill>
          <a:ln/>
        </p:spPr>
      </p:sp>
      <p:sp>
        <p:nvSpPr>
          <p:cNvPr id="6" name="Shape 4"/>
          <p:cNvSpPr/>
          <p:nvPr/>
        </p:nvSpPr>
        <p:spPr>
          <a:xfrm>
            <a:off x="782479" y="4581168"/>
            <a:ext cx="6267331" cy="1791652"/>
          </a:xfrm>
          <a:prstGeom prst="roundRect">
            <a:avLst>
              <a:gd name="adj" fmla="val 1899"/>
            </a:avLst>
          </a:prstGeom>
          <a:solidFill>
            <a:srgbClr val="D7D6F5"/>
          </a:solidFill>
          <a:ln/>
        </p:spPr>
      </p:sp>
      <p:sp>
        <p:nvSpPr>
          <p:cNvPr id="7" name="Text 5"/>
          <p:cNvSpPr/>
          <p:nvPr/>
        </p:nvSpPr>
        <p:spPr>
          <a:xfrm>
            <a:off x="1009293" y="4751189"/>
            <a:ext cx="581370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sklearn.tree import DecisionTreeClassifier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 = DecisionTreeClassifier()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model.fit(X_train, y_train)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highlight>
                  <a:srgbClr val="D7D6F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predictions = model.predict(X_test)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Example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5528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 might use a decision tree to predict which customer will respond to a marketing campaign.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6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Overfitting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6553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Overfitting occurs when a model performs well on training data but fails to generalize to new data. It's like memorizing the answers instead of understanding the concepts.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70939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936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Causes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442662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Complex model, insufficient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709392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3936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Consequences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442662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Poor performance on new data, unreliable predictions.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60605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58328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Solutions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32329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Pruning, regularization, cross-validation.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9474" y="0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6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Underfitting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655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Underfitting happens when a model fails to learn the patterns in the data. It's like not paying attention to the material.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346490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573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Causes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406372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model, insufficient features.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46490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3573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Consequences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4063722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Poor performance on both training and new data, inaccurate predictions.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60605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58328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Solutions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32329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Adding more features, increasing model complexity.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A37966-3CA1-6BD3-1317-FC70C3550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9474" y="0"/>
            <a:ext cx="1190926" cy="11909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494</Words>
  <Application>Microsoft Office PowerPoint</Application>
  <PresentationFormat>Custom</PresentationFormat>
  <Paragraphs>77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Arial</vt:lpstr>
      <vt:lpstr>Open Sans</vt:lpstr>
      <vt:lpstr>Cambria Math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SIRI CHAKKALA</cp:lastModifiedBy>
  <cp:revision>3</cp:revision>
  <dcterms:created xsi:type="dcterms:W3CDTF">2024-09-27T16:31:24Z</dcterms:created>
  <dcterms:modified xsi:type="dcterms:W3CDTF">2024-09-28T03:13:19Z</dcterms:modified>
</cp:coreProperties>
</file>